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0F0F0"/>
    <a:srgbClr val="FFFFFF"/>
    <a:srgbClr val="DB1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23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E99-434A-86B8-CAA29A3194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99-434A-86B8-CAA29A31945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E99-434A-86B8-CAA29A3194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3354543"/>
        <c:axId val="1733353583"/>
      </c:lineChart>
      <c:catAx>
        <c:axId val="1733354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733353583"/>
        <c:crosses val="autoZero"/>
        <c:auto val="1"/>
        <c:lblAlgn val="ctr"/>
        <c:lblOffset val="100"/>
        <c:noMultiLvlLbl val="0"/>
      </c:catAx>
      <c:valAx>
        <c:axId val="1733353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733354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8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4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08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0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0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4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8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3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95699D-3850-4E5B-A7F4-5E7C5490556B}" type="datetimeFigureOut">
              <a:rPr lang="en-US" smtClean="0"/>
              <a:t>9/9/2025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DD8C91-C573-4849-890E-65620B956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7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A71221C-F059-C1B7-DFB0-83C5586E5A11}"/>
              </a:ext>
            </a:extLst>
          </p:cNvPr>
          <p:cNvSpPr/>
          <p:nvPr/>
        </p:nvSpPr>
        <p:spPr>
          <a:xfrm>
            <a:off x="0" y="10987388"/>
            <a:ext cx="6858000" cy="1204611"/>
          </a:xfrm>
          <a:prstGeom prst="rect">
            <a:avLst/>
          </a:prstGeom>
          <a:solidFill>
            <a:srgbClr val="DB1A3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black and white logo&#10;&#10;AI-generated content may be incorrect.">
            <a:extLst>
              <a:ext uri="{FF2B5EF4-FFF2-40B4-BE49-F238E27FC236}">
                <a16:creationId xmlns:a16="http://schemas.microsoft.com/office/drawing/2014/main" id="{75862EAF-2BB1-5D98-EE27-AE2D0E071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260" y="11177089"/>
            <a:ext cx="1208411" cy="777137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77BD0A9-49FA-1794-06E0-11CA576AD83A}"/>
              </a:ext>
            </a:extLst>
          </p:cNvPr>
          <p:cNvSpPr/>
          <p:nvPr/>
        </p:nvSpPr>
        <p:spPr>
          <a:xfrm>
            <a:off x="-16412" y="-30480"/>
            <a:ext cx="6874412" cy="811492"/>
          </a:xfrm>
          <a:prstGeom prst="rect">
            <a:avLst/>
          </a:prstGeom>
          <a:solidFill>
            <a:srgbClr val="DB1A3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43965A5-00FC-8F9E-D59E-7B4946EA3144}"/>
              </a:ext>
            </a:extLst>
          </p:cNvPr>
          <p:cNvGrpSpPr/>
          <p:nvPr/>
        </p:nvGrpSpPr>
        <p:grpSpPr>
          <a:xfrm>
            <a:off x="5455920" y="-29857"/>
            <a:ext cx="1410286" cy="922706"/>
            <a:chOff x="5531466" y="-29997"/>
            <a:chExt cx="1334740" cy="71602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23A3D314-6345-9143-4BC3-BA3E34F0536A}"/>
                </a:ext>
              </a:extLst>
            </p:cNvPr>
            <p:cNvGrpSpPr/>
            <p:nvPr/>
          </p:nvGrpSpPr>
          <p:grpSpPr>
            <a:xfrm>
              <a:off x="5684520" y="-29997"/>
              <a:ext cx="1181686" cy="674290"/>
              <a:chOff x="5684520" y="-29997"/>
              <a:chExt cx="1181686" cy="67429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E570FC90-BC7D-2AC5-E4E5-02759D22094C}"/>
                  </a:ext>
                </a:extLst>
              </p:cNvPr>
              <p:cNvSpPr/>
              <p:nvPr/>
            </p:nvSpPr>
            <p:spPr>
              <a:xfrm>
                <a:off x="5684520" y="-29997"/>
                <a:ext cx="1181686" cy="6742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6" name="Picture 2">
                <a:extLst>
                  <a:ext uri="{FF2B5EF4-FFF2-40B4-BE49-F238E27FC236}">
                    <a16:creationId xmlns:a16="http://schemas.microsoft.com/office/drawing/2014/main" id="{039D3A86-BFB6-CC64-7317-F218A409F6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35228" y="-12269"/>
                <a:ext cx="861060" cy="6340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F513C38-F94D-A415-4B95-0668D1304B2B}"/>
                </a:ext>
              </a:extLst>
            </p:cNvPr>
            <p:cNvSpPr/>
            <p:nvPr/>
          </p:nvSpPr>
          <p:spPr>
            <a:xfrm rot="1254998">
              <a:off x="5531466" y="-15015"/>
              <a:ext cx="295463" cy="701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7A26A7F0-2151-58D7-729E-81C0DDE3D56F}"/>
              </a:ext>
            </a:extLst>
          </p:cNvPr>
          <p:cNvSpPr txBox="1"/>
          <p:nvPr/>
        </p:nvSpPr>
        <p:spPr>
          <a:xfrm>
            <a:off x="33005" y="10978194"/>
            <a:ext cx="3472180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  <a:buNone/>
            </a:pPr>
            <a:r>
              <a:rPr lang="en-US" sz="1400" b="1" i="1" dirty="0">
                <a:solidFill>
                  <a:schemeClr val="bg1"/>
                </a:solidFill>
              </a:rPr>
              <a:t>References:</a:t>
            </a:r>
          </a:p>
          <a:p>
            <a:pPr>
              <a:buNone/>
            </a:pPr>
            <a:r>
              <a:rPr lang="en-US" sz="1400" b="1" baseline="30000" dirty="0">
                <a:solidFill>
                  <a:schemeClr val="bg1"/>
                </a:solidFill>
                <a:latin typeface="Orbitron"/>
              </a:rPr>
              <a:t>1 </a:t>
            </a:r>
            <a:r>
              <a:rPr lang="en-US" sz="1400" b="1" dirty="0">
                <a:solidFill>
                  <a:schemeClr val="bg1"/>
                </a:solidFill>
                <a:latin typeface="Orbitron"/>
              </a:rPr>
              <a:t>Reference </a:t>
            </a:r>
          </a:p>
          <a:p>
            <a:pPr>
              <a:buNone/>
            </a:pPr>
            <a:r>
              <a:rPr lang="en-US" sz="1400" b="1" baseline="30000" dirty="0">
                <a:solidFill>
                  <a:schemeClr val="bg1"/>
                </a:solidFill>
                <a:latin typeface="Orbitron"/>
              </a:rPr>
              <a:t>2 </a:t>
            </a:r>
            <a:r>
              <a:rPr lang="en-US" sz="1400" b="1" dirty="0">
                <a:solidFill>
                  <a:schemeClr val="bg1"/>
                </a:solidFill>
                <a:latin typeface="Orbitron"/>
              </a:rPr>
              <a:t>Reference</a:t>
            </a:r>
          </a:p>
          <a:p>
            <a:pPr>
              <a:buNone/>
            </a:pPr>
            <a:r>
              <a:rPr lang="en-US" sz="1400" b="1" baseline="30000" dirty="0">
                <a:solidFill>
                  <a:schemeClr val="bg1"/>
                </a:solidFill>
                <a:latin typeface="Orbitron"/>
              </a:rPr>
              <a:t>3 </a:t>
            </a:r>
            <a:r>
              <a:rPr lang="en-US" sz="1400" b="1" dirty="0">
                <a:solidFill>
                  <a:schemeClr val="bg1"/>
                </a:solidFill>
                <a:latin typeface="Orbitron"/>
              </a:rPr>
              <a:t>Reference</a:t>
            </a:r>
          </a:p>
          <a:p>
            <a:pPr>
              <a:buNone/>
            </a:pPr>
            <a:r>
              <a:rPr lang="en-US" sz="1400" b="1" baseline="30000" dirty="0">
                <a:solidFill>
                  <a:schemeClr val="bg1"/>
                </a:solidFill>
                <a:latin typeface="Orbitron"/>
              </a:rPr>
              <a:t>4 </a:t>
            </a:r>
            <a:r>
              <a:rPr lang="en-US" sz="1400" b="1" dirty="0">
                <a:solidFill>
                  <a:schemeClr val="bg1"/>
                </a:solidFill>
                <a:latin typeface="Orbitron"/>
              </a:rPr>
              <a:t>Reference</a:t>
            </a:r>
          </a:p>
          <a:p>
            <a:pPr>
              <a:spcAft>
                <a:spcPts val="1500"/>
              </a:spcAft>
              <a:buNone/>
            </a:pPr>
            <a:endParaRPr lang="en-US" sz="1000" b="1" i="0" dirty="0">
              <a:solidFill>
                <a:schemeClr val="bg1"/>
              </a:solidFill>
              <a:effectLst/>
              <a:latin typeface="Orbitron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3ED5BB-E28D-890B-8036-BD618FECA07D}"/>
              </a:ext>
            </a:extLst>
          </p:cNvPr>
          <p:cNvSpPr txBox="1"/>
          <p:nvPr/>
        </p:nvSpPr>
        <p:spPr>
          <a:xfrm>
            <a:off x="1698071" y="758184"/>
            <a:ext cx="34897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200"/>
              </a:spcAft>
              <a:buNone/>
            </a:pPr>
            <a:r>
              <a:rPr lang="en-US" sz="1600" dirty="0"/>
              <a:t>Authors</a:t>
            </a:r>
            <a:r>
              <a:rPr lang="en-US" sz="1600" baseline="30000" dirty="0"/>
              <a:t>1</a:t>
            </a:r>
            <a:r>
              <a:rPr lang="en-US" sz="1600" dirty="0"/>
              <a:t> </a:t>
            </a:r>
          </a:p>
          <a:p>
            <a:pPr algn="ctr">
              <a:spcAft>
                <a:spcPts val="200"/>
              </a:spcAft>
            </a:pPr>
            <a:r>
              <a:rPr lang="en-US" sz="1600" dirty="0"/>
              <a:t>Affiliation</a:t>
            </a:r>
            <a:r>
              <a:rPr lang="en-US" sz="1600" baseline="30000" dirty="0"/>
              <a:t>1 </a:t>
            </a:r>
            <a:r>
              <a:rPr lang="en-US" sz="1600" dirty="0"/>
              <a:t>Optional: add logos.</a:t>
            </a:r>
            <a:endParaRPr lang="en-US" sz="1600" b="1" baseline="30000" dirty="0">
              <a:latin typeface="Orbitron"/>
            </a:endParaRPr>
          </a:p>
          <a:p>
            <a:pPr>
              <a:spcAft>
                <a:spcPts val="200"/>
              </a:spcAft>
              <a:buNone/>
            </a:pPr>
            <a:endParaRPr lang="en-US" sz="2800" b="1" i="0" baseline="30000" dirty="0">
              <a:effectLst/>
              <a:latin typeface="Orbitron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B69F7DC-498A-3456-1D2F-C9749F32CD58}"/>
              </a:ext>
            </a:extLst>
          </p:cNvPr>
          <p:cNvSpPr txBox="1"/>
          <p:nvPr/>
        </p:nvSpPr>
        <p:spPr>
          <a:xfrm>
            <a:off x="173943" y="1478797"/>
            <a:ext cx="3331242" cy="31700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2400" b="1" dirty="0"/>
              <a:t>Background:</a:t>
            </a:r>
          </a:p>
          <a:p>
            <a:pPr algn="just">
              <a:buNone/>
            </a:pPr>
            <a:r>
              <a:rPr lang="en-US" sz="1600" dirty="0"/>
              <a:t>This template is intended to serve as a guide. In particular, the font and poster sizes should be taken from this template to ensure the post's content is clearly legible. The template may be adapted to your needs; please keep the Title &amp; Authors/Affiliations and References sections unchanged—it’s provided only to guide type sizes and overall layout.</a:t>
            </a:r>
            <a:endParaRPr lang="en-US" sz="2800" b="1" i="0" baseline="30000" dirty="0">
              <a:effectLst/>
              <a:latin typeface="Orbitron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CAA26B3-92BE-A8F3-8E5F-C9ED15716522}"/>
              </a:ext>
            </a:extLst>
          </p:cNvPr>
          <p:cNvSpPr txBox="1"/>
          <p:nvPr/>
        </p:nvSpPr>
        <p:spPr>
          <a:xfrm>
            <a:off x="2134002" y="11124380"/>
            <a:ext cx="2923716" cy="7771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  <a:buNone/>
            </a:pPr>
            <a:r>
              <a:rPr lang="en-US" sz="1600" b="1" dirty="0">
                <a:solidFill>
                  <a:schemeClr val="bg1"/>
                </a:solidFill>
              </a:rPr>
              <a:t>Optional QR code + short URL</a:t>
            </a:r>
          </a:p>
          <a:p>
            <a:pPr>
              <a:spcAft>
                <a:spcPts val="1500"/>
              </a:spcAft>
              <a:buNone/>
            </a:pPr>
            <a:r>
              <a:rPr lang="en-US" sz="1600" dirty="0">
                <a:solidFill>
                  <a:schemeClr val="bg1"/>
                </a:solidFill>
              </a:rPr>
              <a:t>(links to paper/data/contact).</a:t>
            </a:r>
            <a:endParaRPr lang="en-US" sz="2800" b="1" i="0" baseline="30000" dirty="0">
              <a:solidFill>
                <a:schemeClr val="bg1"/>
              </a:solidFill>
              <a:effectLst/>
              <a:latin typeface="Orbitron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D1206D0-B649-DE1F-1CC1-6A4DF4D1970F}"/>
              </a:ext>
            </a:extLst>
          </p:cNvPr>
          <p:cNvSpPr txBox="1"/>
          <p:nvPr/>
        </p:nvSpPr>
        <p:spPr>
          <a:xfrm>
            <a:off x="3750558" y="1474430"/>
            <a:ext cx="3017639" cy="3693319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/>
              <a:t>Methods:</a:t>
            </a:r>
            <a:endParaRPr lang="en-US" b="1" dirty="0"/>
          </a:p>
          <a:p>
            <a:pPr>
              <a:buNone/>
            </a:pPr>
            <a:r>
              <a:rPr lang="en-US" b="1" dirty="0"/>
              <a:t>Requirements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Orientation / Ratio: Portrait, 9:16.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File format: Single .PPT or PPTX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No audio, no animations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Ensure figures remain sharp (high-quality images)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Colours</a:t>
            </a:r>
            <a:r>
              <a:rPr lang="en-US" sz="1600" dirty="0"/>
              <a:t> may be chosen freely, but ensure high contrast and color-blind accessibility.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Bullet </a:t>
            </a:r>
            <a:r>
              <a:rPr lang="en-US" sz="1600" dirty="0" err="1"/>
              <a:t>pojnts</a:t>
            </a:r>
            <a:r>
              <a:rPr lang="en-US" sz="1600" dirty="0"/>
              <a:t> only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1EC0E78-8A13-1EB2-899B-706E4004FBD3}"/>
              </a:ext>
            </a:extLst>
          </p:cNvPr>
          <p:cNvSpPr txBox="1"/>
          <p:nvPr/>
        </p:nvSpPr>
        <p:spPr>
          <a:xfrm>
            <a:off x="1083488" y="9626999"/>
            <a:ext cx="5185410" cy="1086803"/>
          </a:xfrm>
          <a:prstGeom prst="parallelogram">
            <a:avLst/>
          </a:prstGeom>
          <a:solidFill>
            <a:srgbClr val="DB1A35"/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Take-home message(s):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Take home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Take home 2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926FC49-F750-2477-7986-B03952644929}"/>
              </a:ext>
            </a:extLst>
          </p:cNvPr>
          <p:cNvCxnSpPr/>
          <p:nvPr/>
        </p:nvCxnSpPr>
        <p:spPr>
          <a:xfrm flipV="1">
            <a:off x="272183" y="1336064"/>
            <a:ext cx="6336963" cy="0"/>
          </a:xfrm>
          <a:prstGeom prst="line">
            <a:avLst/>
          </a:prstGeom>
          <a:ln>
            <a:solidFill>
              <a:srgbClr val="DB1A3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8EA4485-DBDE-A970-99C1-D18CCA76E6A7}"/>
              </a:ext>
            </a:extLst>
          </p:cNvPr>
          <p:cNvSpPr txBox="1"/>
          <p:nvPr/>
        </p:nvSpPr>
        <p:spPr>
          <a:xfrm>
            <a:off x="186935" y="4872455"/>
            <a:ext cx="331825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  <a:buNone/>
            </a:pPr>
            <a:r>
              <a:rPr lang="en-US" sz="2400" b="1" dirty="0"/>
              <a:t>Objective / Hypotheses: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BBDA325-D3BF-B858-F8F7-F39C4D7862AA}"/>
              </a:ext>
            </a:extLst>
          </p:cNvPr>
          <p:cNvSpPr txBox="1"/>
          <p:nvPr/>
        </p:nvSpPr>
        <p:spPr>
          <a:xfrm>
            <a:off x="3765760" y="5518088"/>
            <a:ext cx="3002437" cy="1692771"/>
          </a:xfrm>
          <a:prstGeom prst="rect">
            <a:avLst/>
          </a:prstGeom>
          <a:solidFill>
            <a:srgbClr val="D9D9D9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/>
              <a:t>Results:</a:t>
            </a:r>
            <a:endParaRPr lang="en-US" b="1" dirty="0"/>
          </a:p>
          <a:p>
            <a:r>
              <a:rPr lang="en-US" sz="1600" b="1" dirty="0"/>
              <a:t>Font size:</a:t>
            </a:r>
          </a:p>
          <a:p>
            <a:pPr marL="92075" lvl="1" indent="-92075">
              <a:buFont typeface="Arial" panose="020B0604020202020204" pitchFamily="34" charset="0"/>
              <a:buChar char="•"/>
            </a:pPr>
            <a:r>
              <a:rPr lang="en-US" sz="1600" dirty="0"/>
              <a:t>Title should fit in the header</a:t>
            </a:r>
          </a:p>
          <a:p>
            <a:pPr marL="92075" lvl="1" indent="-92075">
              <a:buFont typeface="Arial" panose="020B0604020202020204" pitchFamily="34" charset="0"/>
              <a:buChar char="•"/>
            </a:pPr>
            <a:r>
              <a:rPr lang="en-US" sz="1600" dirty="0"/>
              <a:t>Authors &amp; Affiliation 16</a:t>
            </a:r>
          </a:p>
          <a:p>
            <a:pPr marL="92075" lvl="1" indent="-92075">
              <a:buFont typeface="Arial" panose="020B0604020202020204" pitchFamily="34" charset="0"/>
              <a:buChar char="•"/>
            </a:pPr>
            <a:r>
              <a:rPr lang="en-US" sz="1600" dirty="0"/>
              <a:t>Section headers 24 bold</a:t>
            </a:r>
          </a:p>
          <a:p>
            <a:pPr marL="92075" lvl="1" indent="-92075">
              <a:buFont typeface="Arial" panose="020B0604020202020204" pitchFamily="34" charset="0"/>
              <a:buChar char="•"/>
            </a:pPr>
            <a:r>
              <a:rPr lang="en-US" sz="1600" dirty="0"/>
              <a:t>Bullet points 16-20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6BB7867-28E2-3770-3741-E6CB2B782B27}"/>
              </a:ext>
            </a:extLst>
          </p:cNvPr>
          <p:cNvSpPr txBox="1"/>
          <p:nvPr/>
        </p:nvSpPr>
        <p:spPr>
          <a:xfrm>
            <a:off x="4268478" y="7579858"/>
            <a:ext cx="2499719" cy="1569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dirty="0"/>
              <a:t>Discussion / Conclusion: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600" dirty="0"/>
              <a:t>Limitations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sz="1600" dirty="0"/>
              <a:t>practical implementations</a:t>
            </a:r>
          </a:p>
        </p:txBody>
      </p:sp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0BE99259-2BB4-C848-6E3E-61B5C49F4C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64139832"/>
              </p:ext>
            </p:extLst>
          </p:nvPr>
        </p:nvGraphicFramePr>
        <p:xfrm>
          <a:off x="89803" y="6302517"/>
          <a:ext cx="3903005" cy="2674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70BDF1-7D63-1F0C-D1B7-EF13CFE83110}"/>
              </a:ext>
            </a:extLst>
          </p:cNvPr>
          <p:cNvSpPr txBox="1"/>
          <p:nvPr/>
        </p:nvSpPr>
        <p:spPr>
          <a:xfrm>
            <a:off x="103474" y="-60372"/>
            <a:ext cx="34721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500"/>
              </a:spcAft>
              <a:buNone/>
            </a:pPr>
            <a:r>
              <a:rPr lang="en-US" sz="3600" b="1" dirty="0">
                <a:solidFill>
                  <a:schemeClr val="bg1"/>
                </a:solidFill>
              </a:rPr>
              <a:t>Title</a:t>
            </a:r>
            <a:endParaRPr lang="en-US" sz="5000" b="1" i="0" dirty="0">
              <a:solidFill>
                <a:schemeClr val="bg1"/>
              </a:solidFill>
              <a:effectLst/>
              <a:latin typeface="Orbitron"/>
            </a:endParaRPr>
          </a:p>
        </p:txBody>
      </p:sp>
    </p:spTree>
    <p:extLst>
      <p:ext uri="{BB962C8B-B14F-4D97-AF65-F5344CB8AC3E}">
        <p14:creationId xmlns:p14="http://schemas.microsoft.com/office/powerpoint/2010/main" val="729133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ddfd431-0e92-4d9b-a050-03e5b9959c0f">
      <Terms xmlns="http://schemas.microsoft.com/office/infopath/2007/PartnerControls"/>
    </lcf76f155ced4ddcb4097134ff3c332f>
    <TaxCatchAll xmlns="8494ced7-4530-43b6-92f5-1ed7b7b38ca1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C88DF0CA66324CBAE9AEADC23FB4FC" ma:contentTypeVersion="10" ma:contentTypeDescription="Create a new document." ma:contentTypeScope="" ma:versionID="ace1a69d6eaa1fd6a204712fa73924ea">
  <xsd:schema xmlns:xsd="http://www.w3.org/2001/XMLSchema" xmlns:xs="http://www.w3.org/2001/XMLSchema" xmlns:p="http://schemas.microsoft.com/office/2006/metadata/properties" xmlns:ns2="9ddfd431-0e92-4d9b-a050-03e5b9959c0f" xmlns:ns3="8494ced7-4530-43b6-92f5-1ed7b7b38ca1" targetNamespace="http://schemas.microsoft.com/office/2006/metadata/properties" ma:root="true" ma:fieldsID="e9e868cf755a565cb54a12dcb2a67d36" ns2:_="" ns3:_="">
    <xsd:import namespace="9ddfd431-0e92-4d9b-a050-03e5b9959c0f"/>
    <xsd:import namespace="8494ced7-4530-43b6-92f5-1ed7b7b38c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dfd431-0e92-4d9b-a050-03e5b9959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dc0b718-0dad-4dda-aee4-ab88cea983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4ced7-4530-43b6-92f5-1ed7b7b38ca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cfb23fd-4124-45f8-9267-3d3a6920ddfc}" ma:internalName="TaxCatchAll" ma:showField="CatchAllData" ma:web="8494ced7-4530-43b6-92f5-1ed7b7b38c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F6462D-6E4A-4FFF-911C-6A8A54FC2AB6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  <ds:schemaRef ds:uri="http://purl.org/dc/terms/"/>
    <ds:schemaRef ds:uri="9ddfd431-0e92-4d9b-a050-03e5b9959c0f"/>
    <ds:schemaRef ds:uri="http://schemas.openxmlformats.org/package/2006/metadata/core-properties"/>
    <ds:schemaRef ds:uri="8494ced7-4530-43b6-92f5-1ed7b7b38ca1"/>
  </ds:schemaRefs>
</ds:datastoreItem>
</file>

<file path=customXml/itemProps2.xml><?xml version="1.0" encoding="utf-8"?>
<ds:datastoreItem xmlns:ds="http://schemas.openxmlformats.org/officeDocument/2006/customXml" ds:itemID="{4DE0F524-78A2-44AE-81AD-5482B690CA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7EAB45-E4A5-4B7A-8CFC-E4503441B9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dfd431-0e92-4d9b-a050-03e5b9959c0f"/>
    <ds:schemaRef ds:uri="8494ced7-4530-43b6-92f5-1ed7b7b38c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195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Orbitron</vt:lpstr>
      <vt:lpstr>Office Theme</vt:lpstr>
      <vt:lpstr>PowerPoint Presentation</vt:lpstr>
    </vt:vector>
  </TitlesOfParts>
  <Company>NIH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Patrick Mai</dc:creator>
  <cp:lastModifiedBy>Klavs Madsen</cp:lastModifiedBy>
  <cp:revision>16</cp:revision>
  <dcterms:created xsi:type="dcterms:W3CDTF">2025-09-07T09:15:38Z</dcterms:created>
  <dcterms:modified xsi:type="dcterms:W3CDTF">2025-09-09T12:21:57Z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0x010100EDC88DF0CA66324CBAE9AEADC23FB4FC</vt:lpwstr>
  </property>
</Properties>
</file>